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18ACD-25F2-4091-A3FA-2F2F8FDBF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4ABB68-117A-41B6-8DEC-9D1A83BE0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9DDFB9-20DC-413A-867F-60A855F0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232928-0F2E-418A-B2BC-3F944A18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12FBE-0ABB-4BC7-A94A-DFD4740A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3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26B76-7AEE-4B24-8868-4D0193CD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CAB8B7-CC42-4AF5-B796-4229211C3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B51C46-3D49-4F3E-9475-F80402552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2B85B1-4D79-41DA-846B-925FA792A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73C89-871A-41CB-8F55-A6534538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6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3C57ED-6421-4764-AD25-EBE7D0792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D7B681-FC91-4B94-BD70-35A36794E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177360-92D3-4827-8755-4C9496D2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D36456-7791-412C-A53B-6B797112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7E3E9F-9EB8-4147-BA0A-6C5052A8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6A415-A6BE-41BC-A7D3-5160E4E9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C5F54B-027D-4C03-9752-4B88C8C44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3FA7F0-8485-4895-A75E-779D4D88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4F7C4E-479D-4134-8054-543AED98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AC0B2C-C578-416C-87E8-ADE57288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4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B142A-D0D9-40FA-B81B-7240B6FB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5C3A20-D87E-4D33-9432-EE3293CF9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EFDDFF-6BBD-4668-B085-FAC51CAB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8351BD-2B1B-45A0-882C-D2F6F125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589E22-4441-457F-B4B3-A4CFEBDB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9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0D582-DA92-4AD8-846F-0060824A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CDCB6D-4848-42DF-83FC-656A79952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FAD620-62F7-41A7-BD8A-83D8CAD5F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E93E75-651D-4937-866B-81041C6D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73702-E923-4B8C-93B3-145F6307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28C1BD-BB0B-47E6-AF02-11EC87E5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2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9EAA-475E-4431-8BA7-5FBB68C0E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C9AE4-F74F-41EE-B205-B47CF46F9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8D5DD3-6885-472E-A312-78C453F98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DA9FC2-F60A-4B86-AEFF-C80E6DB0F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E129F1-13E1-4858-94D7-3DDAED1D5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833EEC-D2A1-4DFC-A5C3-9BC3E5EE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069E6FD-A6FE-490E-9C8D-48EE2933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484489-37DD-4CD7-884F-BFF16CAC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1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92118-07F9-4C52-A84F-8CB99CC2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B8321A-15B9-4F9D-87FF-25E2C8C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D6408D-ABC6-4F3B-AA3B-E27B6509D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654C12-0411-40CD-BCCF-902A0EB0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5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F6D21DE-9804-4ABE-B687-584E263B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B5A82DB-5E44-4D8C-BB0C-E3FD1485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AC341E-4595-4616-8FA6-280D5F76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8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94A18-CD42-4AC3-A5B3-B5C651E7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401241-1BA4-43AE-877A-A43042567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63430C-6BB7-43E0-BA3F-55CA2BDF9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793D8A-349C-4753-BFF1-DE8AA667C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1C2012-7BB7-43C8-A898-25FB4F74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4E75DF-7D53-4CDB-8391-6241B3F2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2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EC82F-DACD-46FE-9F0C-99ECBB89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6899F1-8AB9-4729-B051-348FB4A0B0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F00646-468A-4A62-B15B-7230D3C9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D06F59-3000-4345-B1DF-B7BF314E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65245A-46D2-4166-BB4F-855735F7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E9F9D0-83E6-4BB3-AE98-57235281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B0867A-4D4C-4FFC-8E58-29370595C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D8BBE3-4D86-4C91-B755-FA3F7095B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6E921D-98DA-4899-9412-641FFA4EC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1700E-32EF-4CC1-BC81-85690AD04FFE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E7D775-66DC-4854-A89F-7C607E9CC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0FAEE7-D439-4424-8034-5E46CBFD2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24C13-1662-4CC3-8A5B-5D87EFDDF5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2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D817F2D-DB45-4F16-8BB8-EC9A7F18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5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D10490-D6CD-4530-9526-228D31D7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9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FA44BB-F432-43D7-ACD5-6BCE6BEE9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3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60A276-446B-4A74-8AAA-39DABB5A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4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E757E5-2602-474F-8936-9DDAD880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2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7C2715-A864-4701-B162-4CA0F17B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3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DD2A4E-D08B-4105-A2F1-EE8A371F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4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AF9BB9-6323-43E5-A6C6-32B0674C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84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6A207C-3DD1-4DD1-864D-4F973E4C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2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5E74A1-FAD0-43CA-B655-46925128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76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6B12A2-8D85-4F42-BC36-DC74B6C4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5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CAA206-1164-4E89-A70D-781D7FC7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1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61C2D0-27F6-4852-A81D-B6D34D57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9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7E041-6350-412D-85A8-671AFBA0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6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A8FE97-FF1D-4123-86D5-32E16C5D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B6CB90-5C48-4DA8-B9AA-A2FB6DDC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3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FAE149-75D5-44BB-8FBC-1AFFB4EB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0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83804C-2F76-401E-A17C-E3F8FCA5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4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75662E-1AA4-4449-B135-E9C7C016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34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28AF0F-E049-4046-B4EE-FB924318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9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84908D-92B2-4725-AFF3-B621EB23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6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4E1A07-2A00-41AD-AF4C-79486920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5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898930-AC0F-4E7F-BA9B-3A5DC22E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4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2BC8BD-8F81-4AF0-BC1E-8746C41F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3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C77497-17C4-4263-9D24-2181F2BD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01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3F081D-6373-47D8-8041-B2F1FE1F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88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47CE57-BA50-4282-91CD-46359ED4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7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C05795-266F-4E24-95A7-8632C556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01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4B2433-D6C2-46E6-B7D7-53C08B8DC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56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57CC45-8413-4554-8D67-605C4010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33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E756C4-4F0D-4DF7-B5FE-7A0019CB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75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0DCAB9-B8C8-44EB-B770-2A32A518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6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794529-0193-4D13-9529-B3ADFC63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7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608D06-82F6-430B-8C13-76A02251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7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A4B849-803B-41B6-AAB8-56752658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DF93D5-ECA3-4798-AE5C-E1224928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73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337762-7F41-4BCC-95B4-6863E719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1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3E36B6-8646-4D7B-BFE3-639D1A42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6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4641DF-118F-47A3-8F0A-5CFB10796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0DC446-0EAE-45D5-8459-7400E7CF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5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1522D7-2305-4903-BC46-1E86F697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0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CAC092-C4B6-48E9-9071-0F2DD13F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4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Panorámica</PresentationFormat>
  <Paragraphs>0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SGCEC Del Ecuador</dc:creator>
  <cp:lastModifiedBy>SGCEC Del Ecuador</cp:lastModifiedBy>
  <cp:revision>1</cp:revision>
  <dcterms:created xsi:type="dcterms:W3CDTF">2022-03-31T12:29:58Z</dcterms:created>
  <dcterms:modified xsi:type="dcterms:W3CDTF">2022-03-31T12:49:12Z</dcterms:modified>
</cp:coreProperties>
</file>